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1" r:id="rId2"/>
    <p:sldId id="372" r:id="rId3"/>
    <p:sldId id="373" r:id="rId4"/>
    <p:sldId id="374" r:id="rId5"/>
    <p:sldId id="3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F9306-E6CE-4892-BDCB-B997E7BED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E2510-9F65-4FB3-992A-A3490EB15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4962-E782-4E74-82A8-B8878922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B99AC-33FE-4030-BDFB-AABA6E76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7663C-D23E-403F-8B9C-552AF0E27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619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CF2D0-FFCA-4537-8BD2-B65BAE6BC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79584-7B6F-4834-8745-8F1084EAE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9AC3F-D2E5-420D-8837-93641ED4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1DB0F-A29F-4A6A-A714-9D35C0FE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620DF-E978-462D-8AAC-DAC1C124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445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DDB04-CBDC-419C-BACA-3FDA1998EB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6B362-DE5C-488E-A0D0-B579CAE06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A51C9-8C12-4FB9-9EA0-37DB8980D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5E99A-725C-40CE-8217-531963542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8520-E182-4D08-A862-5DF2D28F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907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C040-862D-4EB4-BFE8-2D1B18A4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167-3362-45BD-A9BA-73E51B1A6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07E78-0744-4A8C-BFB2-C028812F4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5B00D-1DB1-4C20-82E7-EA786606F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E7048-C405-4790-AE8A-1B0CAFD0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46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AC3D-7B5D-49E1-9EFE-1F69D1B1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1BB94-BCE9-4C8B-B07C-E926BB9F5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B774-1288-41EB-82B7-BBDB94F8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F1C78-3BCC-4C57-857D-73C8FD49D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EF253-098B-4BF5-A358-D7B46551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29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0B16-0562-4189-B4CB-BAB606FAB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4EB2A-2514-4A7D-9182-9A6166FA5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09C91-A3B0-4657-B0F1-83F843FF3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F8FD98-3BE4-499D-A4F3-EAE7668A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B59F3-A7D3-4EAE-B026-47F09925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E99AB-CBDD-4E47-88E9-FB4B62A6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778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1D11A-FDB0-4D5D-8A6A-56CDF0FBE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CEB63-9051-4D24-B04D-70193162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70BC14-7F78-4BDB-9414-7AEC993CC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B43B8-AB1A-4054-817F-B27660F24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63A064-AE78-4A39-B4EA-DC0DB9CEE8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AC0A32-F2D0-4E43-BEB7-33AD1E0DF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EC1927-A8F3-44C5-911F-F6CAE2357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1F0236-A2EE-4BAF-AEB7-CE9E78D7C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17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E7E56-EB5F-42CF-AF8A-07C6AD32D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57D964-893E-4F60-A25B-35BA1A08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B65E6-9421-4476-9748-8E0ED3E0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D92C7-34A9-4CD2-8073-871951E7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7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A4363D-B67D-4060-81C4-D9780F26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6DEF73-0115-4FE3-9A08-3F37AE752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D787DD-93CC-448E-87CC-EA0B82CD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71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F9700-CCA4-4D1D-A6CD-DE1A17A2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3A47E-F166-4054-8638-2947C58E6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8EF74-9345-45A8-B60E-312C01888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2AF76-D85D-4589-9C12-09961577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DF9D4-48E3-4DA8-BED5-4A45B354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F8CB-5AC3-4A80-8279-532DEFBE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82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1C53A-1958-40BC-A6E7-B507FA019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352CF5-9D7D-4006-9A8B-C81B14739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0B586-FF57-437C-A388-CA1A8E1F0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82F42-18E0-4C84-B4D7-5A0F6114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B33D10-FF0C-4F0D-BA80-88D193BB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0024D-26BA-4D8E-BAF9-1E2031C2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9634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12571-32E3-4319-B758-A401FDF3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63889-8CA5-4665-B592-BB6351321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5EBD0-9261-4A23-976B-9AADAB15B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11BEC-D348-4705-AD9E-962E3EBD0E6E}" type="datetimeFigureOut">
              <a:rPr lang="en-IN" smtClean="0"/>
              <a:t>13-02-2026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C6C90-2917-4E5E-B9EF-1E2DAC4DD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B615-5FC8-49B8-B12A-3DA0A6BF30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E7980-822F-44FF-AAA4-026FF46482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615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1B6C5-F9F7-DBD3-29E8-E12FEB419E9B}"/>
              </a:ext>
            </a:extLst>
          </p:cNvPr>
          <p:cNvSpPr txBox="1"/>
          <p:nvPr/>
        </p:nvSpPr>
        <p:spPr>
          <a:xfrm>
            <a:off x="2348879" y="3071606"/>
            <a:ext cx="7406537" cy="62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290270" algn="l"/>
                <a:tab pos="580542" algn="l"/>
                <a:tab pos="870811" algn="l"/>
                <a:tab pos="1161082" algn="l"/>
                <a:tab pos="1451353" algn="l"/>
                <a:tab pos="1741624" algn="l"/>
                <a:tab pos="2031894" algn="l"/>
                <a:tab pos="2322165" algn="l"/>
                <a:tab pos="2612435" algn="l"/>
                <a:tab pos="2902706" algn="l"/>
                <a:tab pos="3192976" algn="l"/>
                <a:tab pos="3483247" algn="l"/>
                <a:tab pos="3773518" algn="l"/>
                <a:tab pos="4063787" algn="l"/>
                <a:tab pos="4354058" algn="l"/>
                <a:tab pos="4644330" algn="l"/>
                <a:tab pos="4934600" algn="l"/>
                <a:tab pos="5224869" algn="l"/>
                <a:tab pos="5515141" algn="l"/>
                <a:tab pos="5805413" algn="l"/>
              </a:tabLst>
              <a:defRPr/>
            </a:pPr>
            <a:r>
              <a:rPr lang="en-US" sz="3429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Disabled - Friendly Facilities</a:t>
            </a:r>
            <a:endParaRPr lang="en-US" sz="1714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3240" y="5773125"/>
            <a:ext cx="2743162" cy="7959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of </a:t>
            </a:r>
          </a:p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Wheel Chair And Slope Ramp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945" y="266165"/>
            <a:ext cx="6311492" cy="525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7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6675" y="6091132"/>
            <a:ext cx="3307146" cy="32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 Staircase for Boys &amp; Girls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50" y="415455"/>
            <a:ext cx="4916158" cy="532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2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8593" y="6124927"/>
            <a:ext cx="2936354" cy="32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Disabled Friendly Wash Rooms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00" y="318528"/>
            <a:ext cx="5382529" cy="55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3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525E87-5146-99D1-081C-D4938076C487}"/>
              </a:ext>
            </a:extLst>
          </p:cNvPr>
          <p:cNvSpPr txBox="1"/>
          <p:nvPr/>
        </p:nvSpPr>
        <p:spPr>
          <a:xfrm>
            <a:off x="7717070" y="4972472"/>
            <a:ext cx="2177753" cy="32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Ragging-Free Zone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525E87-5146-99D1-081C-D4938076C487}"/>
              </a:ext>
            </a:extLst>
          </p:cNvPr>
          <p:cNvSpPr txBox="1"/>
          <p:nvPr/>
        </p:nvSpPr>
        <p:spPr>
          <a:xfrm>
            <a:off x="1093493" y="4972472"/>
            <a:ext cx="3494054" cy="326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Switch Off your Mobile phones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0" r="3090"/>
          <a:stretch/>
        </p:blipFill>
        <p:spPr>
          <a:xfrm>
            <a:off x="637073" y="658052"/>
            <a:ext cx="4998617" cy="3643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62" y="877077"/>
            <a:ext cx="4688570" cy="32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29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naraganti</dc:creator>
  <cp:lastModifiedBy>Qspire</cp:lastModifiedBy>
  <cp:revision>6</cp:revision>
  <dcterms:created xsi:type="dcterms:W3CDTF">2025-06-15T06:36:41Z</dcterms:created>
  <dcterms:modified xsi:type="dcterms:W3CDTF">2026-02-13T11:48:42Z</dcterms:modified>
</cp:coreProperties>
</file>